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8.png"/><Relationship Id="rId5" Type="http://schemas.openxmlformats.org/officeDocument/2006/relationships/image" Target="../media/image10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3851" y="3447080"/>
            <a:ext cx="7655577" cy="1789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322" y="4843813"/>
            <a:ext cx="11801662" cy="1646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4"/>
            <a:ext cx="6219660" cy="710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0478" y="2022449"/>
            <a:ext cx="5069098" cy="700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0" y="2760887"/>
            <a:ext cx="8040949" cy="3097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956" y="1449506"/>
            <a:ext cx="4850810" cy="1101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19048" y="2371831"/>
            <a:ext cx="7942051" cy="984741"/>
            <a:chOff x="9419048" y="2371831"/>
            <a:chExt cx="7942051" cy="984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9048" y="2371831"/>
              <a:ext cx="7942051" cy="9847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0568" y="1327373"/>
            <a:ext cx="9646324" cy="1101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1042" y="3480424"/>
            <a:ext cx="2790822" cy="2661618"/>
            <a:chOff x="8951042" y="3480424"/>
            <a:chExt cx="2790822" cy="2661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1042" y="3480424"/>
              <a:ext cx="2790822" cy="2661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61099" y="3480424"/>
            <a:ext cx="2800000" cy="2661618"/>
            <a:chOff x="14561099" y="3480424"/>
            <a:chExt cx="2800000" cy="26616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1099" y="3480424"/>
              <a:ext cx="2800000" cy="26616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6150" y="4120757"/>
            <a:ext cx="1437749" cy="1380952"/>
            <a:chOff x="12256150" y="4120757"/>
            <a:chExt cx="1437749" cy="1380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6150" y="4120757"/>
              <a:ext cx="1437749" cy="1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042" y="7246327"/>
            <a:ext cx="2790822" cy="2561510"/>
            <a:chOff x="8951042" y="7246327"/>
            <a:chExt cx="2790822" cy="25615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1042" y="7246327"/>
              <a:ext cx="2790822" cy="25615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1099" y="7246327"/>
            <a:ext cx="2800000" cy="2561510"/>
            <a:chOff x="14561099" y="7246327"/>
            <a:chExt cx="2800000" cy="25615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61099" y="7246327"/>
              <a:ext cx="2800000" cy="2561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6150" y="7722320"/>
            <a:ext cx="1437749" cy="1380952"/>
            <a:chOff x="12256150" y="7722320"/>
            <a:chExt cx="1437749" cy="1380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6150" y="7722320"/>
              <a:ext cx="1437749" cy="1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19047" y="6288827"/>
            <a:ext cx="7942052" cy="829286"/>
            <a:chOff x="9419047" y="6288827"/>
            <a:chExt cx="7942052" cy="829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9047" y="6288827"/>
              <a:ext cx="7942052" cy="829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71424"/>
            <a:ext cx="8039992" cy="90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98383" y="1471421"/>
            <a:ext cx="6932240" cy="983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6280" y="2440744"/>
            <a:ext cx="7803055" cy="5931174"/>
            <a:chOff x="9446280" y="2440744"/>
            <a:chExt cx="7803055" cy="5931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6280" y="2440744"/>
              <a:ext cx="7803055" cy="5931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303" y="2264312"/>
            <a:ext cx="7960565" cy="7412277"/>
            <a:chOff x="590303" y="2264312"/>
            <a:chExt cx="7960565" cy="7412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303" y="2264312"/>
              <a:ext cx="7960565" cy="7412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71421"/>
            <a:ext cx="7107707" cy="90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8571" y="2593125"/>
            <a:ext cx="8285604" cy="6448737"/>
            <a:chOff x="428571" y="2593125"/>
            <a:chExt cx="8285604" cy="64487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71" y="2593125"/>
              <a:ext cx="8285604" cy="64487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5328" y="4533399"/>
            <a:ext cx="9116891" cy="26443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71421"/>
            <a:ext cx="5792564" cy="9928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3725" y="1499991"/>
            <a:ext cx="8322025" cy="866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1029" y="2633780"/>
            <a:ext cx="6522327" cy="4309970"/>
            <a:chOff x="2561029" y="2633780"/>
            <a:chExt cx="6522327" cy="4309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029" y="2633780"/>
              <a:ext cx="6522327" cy="4309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3733" y="2633780"/>
            <a:ext cx="6575115" cy="4309970"/>
            <a:chOff x="9143733" y="2633780"/>
            <a:chExt cx="6575115" cy="4309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3733" y="2633780"/>
              <a:ext cx="6575115" cy="43099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3728" y="7101951"/>
            <a:ext cx="8725482" cy="2655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61897"/>
            <a:ext cx="5156545" cy="10025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3334" y="1731361"/>
            <a:ext cx="11397758" cy="5015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1282" y="3993680"/>
            <a:ext cx="9272310" cy="1215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144" y="3314377"/>
            <a:ext cx="7636756" cy="5094106"/>
            <a:chOff x="642144" y="3314377"/>
            <a:chExt cx="7636756" cy="50941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144" y="3314377"/>
              <a:ext cx="7636756" cy="50941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1758" y="5574560"/>
            <a:ext cx="6272672" cy="19446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3474700"/>
            <a:ext cx="9010572" cy="21790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6573" y="2747144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97478" y="3809933"/>
            <a:ext cx="3825284" cy="6171429"/>
            <a:chOff x="3697478" y="3809933"/>
            <a:chExt cx="382528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7478" y="3809933"/>
              <a:ext cx="382528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193" y="1471421"/>
            <a:ext cx="12615097" cy="9642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12426"/>
            <a:ext cx="4509658" cy="1100505"/>
          </a:xfrm>
          <a:prstGeom prst="rect">
            <a:avLst/>
          </a:prstGeom>
        </p:spPr>
      </p:pic>
      <p:pic>
        <p:nvPicPr>
          <p:cNvPr id="2" name="나만의 캐릭터 이미지 씌우기 실행 데모영상">
            <a:hlinkClick r:id="" action="ppaction://media"/>
            <a:extLst>
              <a:ext uri="{FF2B5EF4-FFF2-40B4-BE49-F238E27FC236}">
                <a16:creationId xmlns:a16="http://schemas.microsoft.com/office/drawing/2014/main" id="{53D4960A-4ABB-6677-C026-477CECC6E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05903" y="2571926"/>
            <a:ext cx="12615097" cy="6236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193" y="1471421"/>
            <a:ext cx="14212364" cy="9642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12426"/>
            <a:ext cx="4509658" cy="1100496"/>
          </a:xfrm>
          <a:prstGeom prst="rect">
            <a:avLst/>
          </a:prstGeom>
        </p:spPr>
      </p:pic>
      <p:pic>
        <p:nvPicPr>
          <p:cNvPr id="2" name="나만의 캐릭터_코_구현영상">
            <a:hlinkClick r:id="" action="ppaction://media"/>
            <a:extLst>
              <a:ext uri="{FF2B5EF4-FFF2-40B4-BE49-F238E27FC236}">
                <a16:creationId xmlns:a16="http://schemas.microsoft.com/office/drawing/2014/main" id="{161E30BC-D1DC-0471-070B-489260E40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95600" y="2571917"/>
            <a:ext cx="12573000" cy="6093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193" y="1471421"/>
            <a:ext cx="12112630" cy="907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12426"/>
            <a:ext cx="4509658" cy="1100496"/>
          </a:xfrm>
          <a:prstGeom prst="rect">
            <a:avLst/>
          </a:prstGeom>
        </p:spPr>
      </p:pic>
      <p:pic>
        <p:nvPicPr>
          <p:cNvPr id="2" name="UI적용한 최종 결과 데모영상">
            <a:hlinkClick r:id="" action="ppaction://media"/>
            <a:extLst>
              <a:ext uri="{FF2B5EF4-FFF2-40B4-BE49-F238E27FC236}">
                <a16:creationId xmlns:a16="http://schemas.microsoft.com/office/drawing/2014/main" id="{8A5F8F82-99B3-8C3B-E4CD-D2F93B135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1800" y="2571918"/>
            <a:ext cx="12112630" cy="6299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4671" y="3335534"/>
            <a:ext cx="9156858" cy="37124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3242" y="2899521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580" y="3733743"/>
            <a:ext cx="3673378" cy="6171429"/>
            <a:chOff x="476580" y="3733743"/>
            <a:chExt cx="3673378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580" y="3733743"/>
              <a:ext cx="367337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8673" y="3752790"/>
            <a:ext cx="4461710" cy="6171429"/>
            <a:chOff x="3108673" y="3752790"/>
            <a:chExt cx="446171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673" y="3752790"/>
              <a:ext cx="446171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36"/>
            <a:ext cx="1520600" cy="10953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2258" y="2160339"/>
            <a:ext cx="1236627" cy="13089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4639" y="3210249"/>
            <a:ext cx="2910043" cy="9411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2912" y="2160339"/>
            <a:ext cx="1331865" cy="13089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5334" y="3210249"/>
            <a:ext cx="2504920" cy="9411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7060" y="2160339"/>
            <a:ext cx="1331865" cy="13089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9430" y="3210249"/>
            <a:ext cx="1393901" cy="556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2258" y="5810333"/>
            <a:ext cx="1341389" cy="13089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64639" y="6860249"/>
            <a:ext cx="2245291" cy="556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2912" y="5810333"/>
            <a:ext cx="1331865" cy="13089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85334" y="6860249"/>
            <a:ext cx="2318043" cy="9411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07060" y="5810333"/>
            <a:ext cx="1331865" cy="12851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9430" y="6860249"/>
            <a:ext cx="732558" cy="556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2715" y="816662"/>
            <a:ext cx="4582524" cy="1090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5001" y="603852"/>
            <a:ext cx="1110012" cy="1180952"/>
            <a:chOff x="585001" y="603852"/>
            <a:chExt cx="1110012" cy="11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001" y="603852"/>
              <a:ext cx="1110012" cy="1180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3532" y="2474561"/>
            <a:ext cx="11530632" cy="50010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2717" y="807138"/>
            <a:ext cx="1980886" cy="1090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5001" y="603852"/>
            <a:ext cx="1110012" cy="1180952"/>
            <a:chOff x="585001" y="603852"/>
            <a:chExt cx="1110012" cy="11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001" y="603852"/>
              <a:ext cx="1110012" cy="1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9137" y="2057143"/>
            <a:ext cx="16019048" cy="6987556"/>
            <a:chOff x="1389137" y="2057143"/>
            <a:chExt cx="16019048" cy="69875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9137" y="2057143"/>
              <a:ext cx="16019048" cy="69875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6525" y="2790411"/>
            <a:ext cx="14979967" cy="59492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2766" y="3446128"/>
            <a:ext cx="3709334" cy="24444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5620" y="3264981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7854" y="3714695"/>
            <a:ext cx="3244293" cy="6171429"/>
            <a:chOff x="11217854" y="3714695"/>
            <a:chExt cx="324429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7854" y="3714695"/>
              <a:ext cx="324429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9048" y="3714695"/>
            <a:ext cx="4977900" cy="6171429"/>
            <a:chOff x="12059048" y="3714695"/>
            <a:chExt cx="497790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9048" y="3714695"/>
              <a:ext cx="49779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2717" y="818813"/>
            <a:ext cx="1854543" cy="1209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5001" y="603852"/>
            <a:ext cx="1110012" cy="1180952"/>
            <a:chOff x="585001" y="603852"/>
            <a:chExt cx="1110012" cy="11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001" y="603852"/>
              <a:ext cx="1110012" cy="1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488" y="2558864"/>
            <a:ext cx="6526738" cy="6513027"/>
            <a:chOff x="5879488" y="2558864"/>
            <a:chExt cx="6526738" cy="65130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9488" y="2558864"/>
              <a:ext cx="6526738" cy="6513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93537" cy="4461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7" y="6923049"/>
            <a:ext cx="5382441" cy="681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481" y="2728338"/>
            <a:ext cx="11685820" cy="37219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6192" y="2194759"/>
            <a:ext cx="2296175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43474" y="3744086"/>
            <a:ext cx="3244293" cy="6171429"/>
            <a:chOff x="14243474" y="3744086"/>
            <a:chExt cx="324429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3474" y="3744086"/>
              <a:ext cx="324429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73" y="1830459"/>
            <a:ext cx="15744622" cy="20443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9137" y="4064290"/>
            <a:ext cx="16933333" cy="3111418"/>
            <a:chOff x="589137" y="4064290"/>
            <a:chExt cx="16933333" cy="3111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89137" y="4064290"/>
              <a:ext cx="16933333" cy="3111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2678" y="5458189"/>
            <a:ext cx="7848109" cy="7660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0001" y="5458192"/>
            <a:ext cx="7527813" cy="732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1785" y="5383975"/>
            <a:ext cx="800239" cy="800239"/>
            <a:chOff x="8761785" y="5383975"/>
            <a:chExt cx="800239" cy="800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1785" y="5383975"/>
              <a:ext cx="800239" cy="800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3668" y="1633131"/>
            <a:ext cx="10852472" cy="1149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798" y="1678844"/>
            <a:ext cx="5181673" cy="3772776"/>
            <a:chOff x="740798" y="1678844"/>
            <a:chExt cx="5181673" cy="3772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798" y="1678844"/>
              <a:ext cx="5181673" cy="3772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145" y="521950"/>
            <a:ext cx="5842248" cy="1090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668" y="2847883"/>
            <a:ext cx="11321710" cy="17023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3668" y="4558845"/>
            <a:ext cx="10922414" cy="1149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798" y="6197854"/>
            <a:ext cx="5238815" cy="3243443"/>
            <a:chOff x="740798" y="6197854"/>
            <a:chExt cx="5238815" cy="324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798" y="6197854"/>
              <a:ext cx="5238815" cy="32434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3668" y="6437855"/>
            <a:ext cx="11100986" cy="17023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3668" y="8230998"/>
            <a:ext cx="10800148" cy="1149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4093" y="9880009"/>
            <a:ext cx="6399073" cy="451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2703271"/>
            <a:ext cx="9997182" cy="37315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6575" y="2194759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99149" y="3792207"/>
            <a:ext cx="4461710" cy="6171429"/>
            <a:chOff x="3299149" y="3792207"/>
            <a:chExt cx="446171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9149" y="3792207"/>
              <a:ext cx="446171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7143" y="7269633"/>
            <a:ext cx="3717327" cy="1520725"/>
            <a:chOff x="2457143" y="7269633"/>
            <a:chExt cx="3717327" cy="1520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7143" y="7269633"/>
              <a:ext cx="3717327" cy="15207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091" y="5569754"/>
            <a:ext cx="2099423" cy="753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33333" y="4351966"/>
            <a:ext cx="27161905" cy="3163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7143" y="3011840"/>
            <a:ext cx="4672185" cy="1294322"/>
            <a:chOff x="2457143" y="3011840"/>
            <a:chExt cx="4672185" cy="12943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7143" y="3011840"/>
              <a:ext cx="4672185" cy="12943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091" y="1567239"/>
            <a:ext cx="7962690" cy="686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71429" y="2646205"/>
            <a:ext cx="2146384" cy="2025592"/>
            <a:chOff x="10171429" y="2646205"/>
            <a:chExt cx="2146384" cy="20255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1429" y="2646205"/>
              <a:ext cx="2146384" cy="2025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5714" y="3011840"/>
            <a:ext cx="1380952" cy="1380952"/>
            <a:chOff x="8085714" y="3011840"/>
            <a:chExt cx="1380952" cy="1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5714" y="3011840"/>
              <a:ext cx="1380952" cy="1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1429" y="7342739"/>
            <a:ext cx="1380952" cy="1380952"/>
            <a:chOff x="6371429" y="7342739"/>
            <a:chExt cx="1380952" cy="13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1429" y="7342739"/>
              <a:ext cx="1380952" cy="1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58906" y="6904643"/>
            <a:ext cx="6171429" cy="2274286"/>
            <a:chOff x="8158906" y="6904643"/>
            <a:chExt cx="6171429" cy="227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8906" y="6904643"/>
              <a:ext cx="6171429" cy="227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7145" y="521950"/>
            <a:ext cx="2545619" cy="1090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9449" y="-57515"/>
            <a:ext cx="7895618" cy="10216138"/>
            <a:chOff x="8809449" y="-57515"/>
            <a:chExt cx="7895618" cy="10216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809449" y="-57515"/>
              <a:ext cx="7895618" cy="102161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3335" y="1425179"/>
            <a:ext cx="9766230" cy="10285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3811" y="7609306"/>
            <a:ext cx="9875358" cy="1054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6667" y="3154838"/>
            <a:ext cx="7098840" cy="3753337"/>
            <a:chOff x="466667" y="3154838"/>
            <a:chExt cx="7098840" cy="37533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667" y="3154838"/>
              <a:ext cx="7098840" cy="37533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145" y="521950"/>
            <a:ext cx="5007572" cy="109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7426" y="3303871"/>
            <a:ext cx="9246181" cy="1493543"/>
            <a:chOff x="8337426" y="3303871"/>
            <a:chExt cx="9246181" cy="1493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7426" y="3303871"/>
              <a:ext cx="9246181" cy="1493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5045" y="5734507"/>
            <a:ext cx="9274518" cy="1481833"/>
            <a:chOff x="8285045" y="5734507"/>
            <a:chExt cx="9274518" cy="14818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5045" y="5734507"/>
              <a:ext cx="9274518" cy="14818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9216" y="2713396"/>
            <a:ext cx="6493090" cy="6856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88972" y="5178368"/>
            <a:ext cx="4220461" cy="6571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2766" y="3474700"/>
            <a:ext cx="5351848" cy="21886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3242" y="2194759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1841" y="3733743"/>
            <a:ext cx="4977900" cy="6171429"/>
            <a:chOff x="2141841" y="3733743"/>
            <a:chExt cx="497790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841" y="3733743"/>
              <a:ext cx="49779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전은민</cp:lastModifiedBy>
  <cp:revision>2</cp:revision>
  <dcterms:created xsi:type="dcterms:W3CDTF">2022-07-22T02:09:14Z</dcterms:created>
  <dcterms:modified xsi:type="dcterms:W3CDTF">2022-07-21T17:12:26Z</dcterms:modified>
</cp:coreProperties>
</file>